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1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6645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介绍了一个面向青少年的教育项目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通过园艺实践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如种植、照料植物和记录学习过程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）以及组织水果分享等活动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帮助他们在实践中学习和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成长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088" y="866314"/>
            <a:ext cx="11784235" cy="170033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2669813"/>
            <a:ext cx="1932195" cy="44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d67.jpg" descr="id:214750586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31315" y="836712"/>
            <a:ext cx="6948267" cy="552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the 2025 Fruit Share take place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April 16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30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June 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June 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4910" y="84273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/>
              <a:t>D</a:t>
            </a:r>
            <a:endParaRPr lang="zh-CN" altLang="en-US" sz="24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571" y="23947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2025 Fruit Share is on June 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水果分享会是在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2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purpose of the education program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sell vegetables to local farmers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offer a place for cooking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teenagers learn by gardening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encourage indoor activities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4910" y="84273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kern="100" smtClean="0">
                <a:solidFill>
                  <a:srgbClr val="FF0000"/>
                </a:solidFill>
                <a:cs typeface="Times New Roman" panose="02020603050405020304" pitchFamily="18" charset="0"/>
              </a:rPr>
              <a:t>C</a:t>
            </a:r>
            <a:endParaRPr lang="zh-CN" altLang="en-US" sz="24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571" y="2394754"/>
            <a:ext cx="11485848" cy="2539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 education program 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 teenagers discover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share food.”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这个教育项目旨在帮助青少年探索如何种植和分享食物。故选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37" name="图片 35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85725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9263558" y="3000737"/>
            <a:ext cx="533711" cy="32797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9835" y="3085542"/>
            <a:ext cx="5459707" cy="415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4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send an email to Grow Food Wonderland, what can you click 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5050" algn="l"/>
                <a:tab pos="78898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5050" algn="l"/>
                <a:tab pos="78898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Contact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4910" y="84273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kern="100" smtClean="0">
                <a:solidFill>
                  <a:srgbClr val="FF0000"/>
                </a:solidFill>
                <a:cs typeface="Times New Roman" panose="02020603050405020304" pitchFamily="18" charset="0"/>
              </a:rPr>
              <a:t>D</a:t>
            </a:r>
            <a:endParaRPr lang="zh-CN" altLang="en-US" sz="24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571" y="23947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推理判断题。根据网页上的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“Contact”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按钮可知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Contact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可发送电子邮件与食物种植乐园进行联系。故选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47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80728"/>
            <a:ext cx="11521280" cy="17281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劳动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教育作为教育体系中的关键一环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对于培养新时代青年的社会责任感、创新精神、实践能力、良好的道德品质以及促进身心健康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具有不可替代的作用。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考向.eps" descr="id:21474895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4151" y="1104607"/>
            <a:ext cx="2307336" cy="45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205</Words>
  <Application>Microsoft Office PowerPoint</Application>
  <PresentationFormat>自定义</PresentationFormat>
  <Paragraphs>21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2025-09-17T09:20:16Z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